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86CB9-E6A0-422F-861F-76A42D95E9F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E779-5E45-41A8-AF77-B9060396E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914399"/>
          </a:xfrm>
        </p:spPr>
        <p:txBody>
          <a:bodyPr/>
          <a:lstStyle/>
          <a:p>
            <a:r>
              <a:rPr lang="en-US" u="sng" dirty="0" err="1" smtClean="0">
                <a:solidFill>
                  <a:schemeClr val="bg1"/>
                </a:solidFill>
              </a:rPr>
              <a:t>Facebook</a:t>
            </a:r>
            <a:r>
              <a:rPr lang="en-US" u="sng" dirty="0" smtClean="0">
                <a:solidFill>
                  <a:schemeClr val="bg1"/>
                </a:solidFill>
              </a:rPr>
              <a:t> Activity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077200" cy="4267200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sz="1600" dirty="0" smtClean="0">
              <a:solidFill>
                <a:schemeClr val="bg1"/>
              </a:solidFill>
            </a:endParaRPr>
          </a:p>
          <a:p>
            <a:pPr algn="l"/>
            <a:endParaRPr lang="en-US" sz="1600" dirty="0">
              <a:solidFill>
                <a:schemeClr val="bg1"/>
              </a:solidFill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In groups of three (3), you will create a Facebook page of one of the following leaders during the Interwar Period (1919-1939): Mao Zedong, </a:t>
            </a:r>
            <a:r>
              <a:rPr lang="en-US" sz="2000" dirty="0" err="1" smtClean="0">
                <a:solidFill>
                  <a:schemeClr val="bg1"/>
                </a:solidFill>
              </a:rPr>
              <a:t>Chaing</a:t>
            </a:r>
            <a:r>
              <a:rPr lang="en-US" sz="2000" dirty="0" smtClean="0">
                <a:solidFill>
                  <a:schemeClr val="bg1"/>
                </a:solidFill>
              </a:rPr>
              <a:t> Kai-shek, Vladimir Lenin, Josef Stalin, Mohandas Gandhi, FDR, Mussolini, Hitler, Neville Chamberlin. (Leaders will be selected lottery style….list your top 3 </a:t>
            </a:r>
            <a:r>
              <a:rPr lang="en-US" sz="2000" smtClean="0">
                <a:solidFill>
                  <a:schemeClr val="bg1"/>
                </a:solidFill>
              </a:rPr>
              <a:t>and throw them in the hat).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l"/>
            <a:endParaRPr lang="en-US" sz="2000" dirty="0">
              <a:solidFill>
                <a:schemeClr val="bg1"/>
              </a:solidFill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The purpose of this task is to explore, analyze, and demonstrate your understanding of these strong leaders in a </a:t>
            </a:r>
            <a:r>
              <a:rPr lang="en-US" sz="2000" u="sng" dirty="0" smtClean="0">
                <a:solidFill>
                  <a:schemeClr val="bg1"/>
                </a:solidFill>
              </a:rPr>
              <a:t>modern format</a:t>
            </a:r>
            <a:r>
              <a:rPr lang="en-US" sz="2000" dirty="0" smtClean="0">
                <a:solidFill>
                  <a:schemeClr val="bg1"/>
                </a:solidFill>
              </a:rPr>
              <a:t>.  Each of them played some kind of role in the “simmering period” between the two World Wars.</a:t>
            </a:r>
          </a:p>
          <a:p>
            <a:pPr algn="l"/>
            <a:endParaRPr lang="en-US" sz="2000" dirty="0">
              <a:solidFill>
                <a:schemeClr val="bg1"/>
              </a:solidFill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Perhaps, if they knew each other better, WWII could have been avoided or maybe cyber-bullying would have reigned!</a:t>
            </a:r>
          </a:p>
          <a:p>
            <a:pPr algn="l"/>
            <a:endParaRPr lang="en-US" sz="2000" dirty="0">
              <a:solidFill>
                <a:schemeClr val="bg1"/>
              </a:solidFill>
            </a:endParaRPr>
          </a:p>
          <a:p>
            <a:pPr algn="l"/>
            <a:endParaRPr lang="en-US" sz="1600" dirty="0">
              <a:solidFill>
                <a:schemeClr val="bg1"/>
              </a:solidFill>
            </a:endParaRPr>
          </a:p>
          <a:p>
            <a:pPr algn="l"/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324600"/>
          </a:xfrm>
        </p:spPr>
        <p:txBody>
          <a:bodyPr>
            <a:normAutofit fontScale="700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5700" u="sng" dirty="0" smtClean="0">
                <a:solidFill>
                  <a:schemeClr val="bg1"/>
                </a:solidFill>
              </a:rPr>
              <a:t>What to include:</a:t>
            </a:r>
          </a:p>
          <a:p>
            <a:pPr algn="ctr">
              <a:buNone/>
            </a:pPr>
            <a:r>
              <a:rPr lang="en-US" i="1" dirty="0" smtClean="0">
                <a:solidFill>
                  <a:schemeClr val="bg1"/>
                </a:solidFill>
              </a:rPr>
              <a:t>It should read like Mao ‘s(for instance) page</a:t>
            </a:r>
          </a:p>
          <a:p>
            <a:pPr algn="ctr">
              <a:buNone/>
            </a:pPr>
            <a:r>
              <a:rPr lang="en-US" i="1" dirty="0" smtClean="0">
                <a:solidFill>
                  <a:srgbClr val="FFFF00"/>
                </a:solidFill>
              </a:rPr>
              <a:t>Use laptops for research</a:t>
            </a:r>
            <a:endParaRPr lang="en-US" i="1" dirty="0" smtClean="0">
              <a:solidFill>
                <a:srgbClr val="FFFF00"/>
              </a:solidFill>
            </a:endParaRPr>
          </a:p>
          <a:p>
            <a:r>
              <a:rPr lang="en-US" u="sng" dirty="0" smtClean="0">
                <a:solidFill>
                  <a:schemeClr val="bg1"/>
                </a:solidFill>
              </a:rPr>
              <a:t>Picture:</a:t>
            </a:r>
            <a:r>
              <a:rPr lang="en-US" dirty="0" smtClean="0">
                <a:solidFill>
                  <a:schemeClr val="bg1"/>
                </a:solidFill>
              </a:rPr>
              <a:t> profile picture of leader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Favorite Song</a:t>
            </a:r>
            <a:r>
              <a:rPr lang="en-US" dirty="0" smtClean="0">
                <a:solidFill>
                  <a:schemeClr val="bg1"/>
                </a:solidFill>
              </a:rPr>
              <a:t>: What is it and why?  What are some of the lyrics that describe you?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Favorite Movie: </a:t>
            </a:r>
            <a:r>
              <a:rPr lang="en-US" dirty="0" smtClean="0">
                <a:solidFill>
                  <a:schemeClr val="bg1"/>
                </a:solidFill>
              </a:rPr>
              <a:t>What is it and why?  What about the movie fits your personality?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5 random things about me</a:t>
            </a:r>
            <a:r>
              <a:rPr lang="en-US" dirty="0" smtClean="0">
                <a:solidFill>
                  <a:schemeClr val="bg1"/>
                </a:solidFill>
              </a:rPr>
              <a:t>: random,  but TRUE facts about you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STATUS UPDATES</a:t>
            </a:r>
            <a:r>
              <a:rPr lang="en-US" dirty="0" smtClean="0">
                <a:solidFill>
                  <a:schemeClr val="bg1"/>
                </a:solidFill>
              </a:rPr>
              <a:t>:  How are you feeling….What are you thinking?  Need at least FOUR (4) updates that are based on things that really happened to you.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FRIENDS</a:t>
            </a:r>
            <a:r>
              <a:rPr lang="en-US" dirty="0" smtClean="0">
                <a:solidFill>
                  <a:schemeClr val="bg1"/>
                </a:solidFill>
              </a:rPr>
              <a:t>: You need to list at least three (3) friends and give a brief explanation as to why you would be friends with them (countrymen or foreigners……but real historical figures nonetheless)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GROUPS: </a:t>
            </a:r>
            <a:r>
              <a:rPr lang="en-US" dirty="0" smtClean="0">
                <a:solidFill>
                  <a:schemeClr val="bg1"/>
                </a:solidFill>
              </a:rPr>
              <a:t>you need to list three (3) groups that would join you and a brief explanation as to why they would join.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397</TotalTime>
  <Words>305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Facebook Activity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JODONNELLY</dc:creator>
  <cp:lastModifiedBy>JODONNELLY</cp:lastModifiedBy>
  <cp:revision>8</cp:revision>
  <cp:lastPrinted>2012-05-07T10:15:33Z</cp:lastPrinted>
  <dcterms:created xsi:type="dcterms:W3CDTF">2010-12-20T16:57:24Z</dcterms:created>
  <dcterms:modified xsi:type="dcterms:W3CDTF">2012-05-07T13:32:03Z</dcterms:modified>
</cp:coreProperties>
</file>